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Learning English in a Summer School Camp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206624"/>
            <a:ext cx="6552727" cy="395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608021"/>
              </p:ext>
            </p:extLst>
          </p:nvPr>
        </p:nvGraphicFramePr>
        <p:xfrm>
          <a:off x="2743200" y="3338513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 Wordpad" r:id="rId4" imgW="3657600" imgH="181440" progId="WordPad.Document.1">
                  <p:embed/>
                </p:oleObj>
              </mc:Choice>
              <mc:Fallback>
                <p:oleObj name="Документ Wordpad" r:id="rId4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3338513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3968" y="4509120"/>
            <a:ext cx="357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Zainitdinova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Karina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      8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</a:rPr>
              <a:t> form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wide and varied sports and entertainment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the use of all sporting and academic facilities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98477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     3.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Excursions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and trips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4807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0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4.</a:t>
            </a:r>
            <a:r>
              <a:rPr lang="en-US" sz="3200" dirty="0" smtClean="0"/>
              <a:t> On-line </a:t>
            </a:r>
            <a:r>
              <a:rPr lang="en-US" sz="3200" dirty="0"/>
              <a:t>communication with peers from English-speaking countries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4807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</a:t>
            </a:r>
            <a:r>
              <a:rPr lang="en-US" dirty="0"/>
              <a:t> Meeting with native speakers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33670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6. </a:t>
            </a:r>
            <a:r>
              <a:rPr lang="en-US" sz="2400" dirty="0"/>
              <a:t>Studying English with </a:t>
            </a:r>
            <a:r>
              <a:rPr lang="en-US" sz="2400" dirty="0" err="1"/>
              <a:t>programmes</a:t>
            </a:r>
            <a:r>
              <a:rPr lang="en-US" sz="2400" dirty="0"/>
              <a:t> using the Internet, for </a:t>
            </a:r>
            <a:r>
              <a:rPr lang="en-US" sz="2400" dirty="0" smtClean="0"/>
              <a:t>example: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Duolingo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2. Lingua Leo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dirty="0"/>
              <a:t>3. BBC Learning English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6687845" cy="3086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4" y="2636912"/>
            <a:ext cx="66967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7.</a:t>
            </a:r>
            <a:r>
              <a:rPr lang="en-US" sz="3200" b="1" dirty="0"/>
              <a:t> </a:t>
            </a:r>
            <a:r>
              <a:rPr lang="ru-RU" sz="3200" dirty="0"/>
              <a:t>С</a:t>
            </a:r>
            <a:r>
              <a:rPr lang="en-US" sz="3200" dirty="0" err="1" smtClean="0"/>
              <a:t>ompetitions</a:t>
            </a:r>
            <a:r>
              <a:rPr lang="en-US" sz="3200" dirty="0"/>
              <a:t>, quizzes, </a:t>
            </a:r>
            <a:r>
              <a:rPr lang="en-US" sz="3200" dirty="0" err="1" smtClean="0"/>
              <a:t>olympiads</a:t>
            </a:r>
            <a:r>
              <a:rPr lang="en-US" sz="3200" dirty="0" smtClean="0"/>
              <a:t>, performances and other creative events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687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Benefits of an English School Camp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2060"/>
                </a:solidFill>
              </a:rPr>
              <a:t>English School Camps offer children to experience new things, gain a sense of independence, have fun and make new friends while participating in exciting activities and mastering the English language.  It help develop personal skills too.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At English School Camps children build confidence and self-esteem by learning and developing new skills, communicating and team working.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9"/>
            <a:ext cx="7560840" cy="51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Aim of our work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ru-RU" sz="5400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popularization of the English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language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9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Objectives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   - </a:t>
            </a:r>
            <a:r>
              <a:rPr lang="en-US" sz="2800" dirty="0"/>
              <a:t>to consider English Summer </a:t>
            </a:r>
            <a:r>
              <a:rPr lang="en-US" sz="2800" dirty="0" smtClean="0"/>
              <a:t>Camps  </a:t>
            </a:r>
            <a:r>
              <a:rPr lang="en-US" sz="2800" dirty="0"/>
              <a:t>as a way of popularization English among the younger generation; </a:t>
            </a:r>
            <a:endParaRPr lang="ru-RU" sz="2800" dirty="0"/>
          </a:p>
          <a:p>
            <a:pPr marL="0" indent="0" algn="just">
              <a:buNone/>
            </a:pPr>
            <a:r>
              <a:rPr lang="en-US" sz="2800" dirty="0" smtClean="0"/>
              <a:t>   - </a:t>
            </a:r>
            <a:r>
              <a:rPr lang="en-US" sz="2800" dirty="0"/>
              <a:t>to represent </a:t>
            </a:r>
            <a:r>
              <a:rPr lang="en-US" sz="2800" dirty="0" smtClean="0"/>
              <a:t> the </a:t>
            </a:r>
            <a:r>
              <a:rPr lang="en-US" sz="2800" dirty="0"/>
              <a:t>methodical literature for teaching English in a Summer School Camp.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5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/>
          <a:lstStyle/>
          <a:p>
            <a:pPr marL="0" indent="0">
              <a:buNone/>
            </a:pP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Object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4000" b="1" dirty="0"/>
              <a:t> </a:t>
            </a:r>
            <a:r>
              <a:rPr lang="en-US" sz="4000" dirty="0"/>
              <a:t>children from </a:t>
            </a:r>
            <a:r>
              <a:rPr lang="ru-RU" sz="4000" dirty="0"/>
              <a:t>8</a:t>
            </a:r>
            <a:r>
              <a:rPr lang="en-US" sz="4000" dirty="0" smtClean="0"/>
              <a:t> </a:t>
            </a:r>
            <a:r>
              <a:rPr lang="en-US" sz="4000" dirty="0"/>
              <a:t>to 14 years old</a:t>
            </a:r>
            <a:endParaRPr lang="ru-RU" sz="4000" dirty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Subject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4000" dirty="0"/>
              <a:t>English language</a:t>
            </a:r>
            <a:endParaRPr lang="ru-RU" sz="4000" dirty="0"/>
          </a:p>
          <a:p>
            <a:endParaRPr lang="ru-RU" sz="32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10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Topicality: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integral part of our life today, the study of foreign languages is no longer a luxury, but a simple necessity. The ability to speak in English is the residency card of business and successful people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many ways of teaching English. One of these ways is Summer School Camps as it is important to study English without interruption.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think that Summer School Camps can help children to improve their English language skills, meet new friends and just have fun.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6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Motto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Learn, Laugh, Live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!»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119313"/>
            <a:ext cx="6768752" cy="39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Duration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of the day: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 9.00-14.00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Duration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of studies: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 during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itchFamily="2" charset="-79"/>
              </a:rPr>
              <a:t>the summer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96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Varieties of activities for youth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General English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15 lessons per week. The course will help improve English language skills by focusing on the key areas: speaking, listening, reading and writing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242</TotalTime>
  <Words>344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Кнопка</vt:lpstr>
      <vt:lpstr>Документ Wordpad</vt:lpstr>
      <vt:lpstr>Learning English in a Summer School Camp</vt:lpstr>
      <vt:lpstr>Aim of our work:</vt:lpstr>
      <vt:lpstr>Objectives:</vt:lpstr>
      <vt:lpstr>Презентация PowerPoint</vt:lpstr>
      <vt:lpstr>Topicality:</vt:lpstr>
      <vt:lpstr>Презентация PowerPoint</vt:lpstr>
      <vt:lpstr>Motto: «Learn, Laugh, Live!»</vt:lpstr>
      <vt:lpstr>Презентация PowerPoint</vt:lpstr>
      <vt:lpstr>Varieties of activities for youth</vt:lpstr>
      <vt:lpstr>2. A wide and varied sports and entertainment programme and the use of all sporting and academic facilities</vt:lpstr>
      <vt:lpstr>       3. Excursions and trips </vt:lpstr>
      <vt:lpstr>4. On-line communication with peers from English-speaking countries</vt:lpstr>
      <vt:lpstr>5. Meeting with native speakers</vt:lpstr>
      <vt:lpstr> 6. Studying English with programmes using the Internet, for example: 1. Duolingo 2. Lingua Leo 3. BBC Learning English</vt:lpstr>
      <vt:lpstr>7. Сompetitions, quizzes, olympiads, performances and other creative events </vt:lpstr>
      <vt:lpstr>Benefits of an English School Camp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English in a Summer School Camp</dc:title>
  <dc:creator>Алина</dc:creator>
  <cp:lastModifiedBy>Алина</cp:lastModifiedBy>
  <cp:revision>20</cp:revision>
  <dcterms:created xsi:type="dcterms:W3CDTF">2018-04-15T08:47:06Z</dcterms:created>
  <dcterms:modified xsi:type="dcterms:W3CDTF">2018-04-17T06:42:07Z</dcterms:modified>
</cp:coreProperties>
</file>